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61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orient="horz" pos="768" userDrawn="1">
          <p15:clr>
            <a:srgbClr val="A4A3A4"/>
          </p15:clr>
        </p15:guide>
        <p15:guide id="3" orient="horz" pos="1032" userDrawn="1">
          <p15:clr>
            <a:srgbClr val="A4A3A4"/>
          </p15:clr>
        </p15:guide>
        <p15:guide id="4" orient="horz" pos="1608" userDrawn="1">
          <p15:clr>
            <a:srgbClr val="A4A3A4"/>
          </p15:clr>
        </p15:guide>
        <p15:guide id="5" orient="horz" pos="1872" userDrawn="1">
          <p15:clr>
            <a:srgbClr val="A4A3A4"/>
          </p15:clr>
        </p15:guide>
        <p15:guide id="6" orient="horz" pos="2448" userDrawn="1">
          <p15:clr>
            <a:srgbClr val="A4A3A4"/>
          </p15:clr>
        </p15:guide>
        <p15:guide id="7" orient="horz" pos="2712" userDrawn="1">
          <p15:clr>
            <a:srgbClr val="A4A3A4"/>
          </p15:clr>
        </p15:guide>
        <p15:guide id="8" orient="horz" pos="3558" userDrawn="1">
          <p15:clr>
            <a:srgbClr val="A4A3A4"/>
          </p15:clr>
        </p15:guide>
        <p15:guide id="9" orient="horz" pos="3312" userDrawn="1">
          <p15:clr>
            <a:srgbClr val="A4A3A4"/>
          </p15:clr>
        </p15:guide>
        <p15:guide id="10" orient="horz" pos="4152" userDrawn="1">
          <p15:clr>
            <a:srgbClr val="A4A3A4"/>
          </p15:clr>
        </p15:guide>
        <p15:guide id="11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474" y="114"/>
      </p:cViewPr>
      <p:guideLst>
        <p:guide orient="horz" pos="192"/>
        <p:guide orient="horz" pos="768"/>
        <p:guide orient="horz" pos="1032"/>
        <p:guide orient="horz" pos="1608"/>
        <p:guide orient="horz" pos="1872"/>
        <p:guide orient="horz" pos="2448"/>
        <p:guide orient="horz" pos="2712"/>
        <p:guide orient="horz" pos="3558"/>
        <p:guide orient="horz" pos="3312"/>
        <p:guide orient="horz" pos="415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DD862-AFC1-1745-B224-456F433124C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16851-DF4A-C54A-B2C5-426F6860B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7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16851-DF4A-C54A-B2C5-426F6860BD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2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0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5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9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127-1B2D-BD4D-99E6-B909D3A6D4F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5262-C129-1447-A4B2-8E678FBE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4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12"/>
            <a:ext cx="12192000" cy="686409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489295" y="3882075"/>
            <a:ext cx="5729774" cy="1560017"/>
            <a:chOff x="1840311" y="3871317"/>
            <a:chExt cx="5729774" cy="156001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0311" y="4271427"/>
              <a:ext cx="1360714" cy="9525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666546" y="3871317"/>
              <a:ext cx="39035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500000"/>
                  </a:solidFill>
                  <a:latin typeface="Frutiger LT Std 65" charset="0"/>
                  <a:ea typeface="Frutiger LT Std 65" charset="0"/>
                  <a:cs typeface="Frutiger LT Std 65" charset="0"/>
                </a:rPr>
                <a:t>Aggies Engage </a:t>
              </a:r>
              <a:br>
                <a:rPr lang="en-US" sz="2000" b="1" dirty="0" smtClean="0">
                  <a:solidFill>
                    <a:srgbClr val="500000"/>
                  </a:solidFill>
                  <a:latin typeface="Frutiger LT Std 65" charset="0"/>
                  <a:ea typeface="Frutiger LT Std 65" charset="0"/>
                  <a:cs typeface="Frutiger LT Std 65" charset="0"/>
                </a:rPr>
              </a:br>
              <a:r>
                <a:rPr lang="en-US" sz="1200" b="1" dirty="0" smtClean="0">
                  <a:solidFill>
                    <a:srgbClr val="500000"/>
                  </a:solidFill>
                  <a:latin typeface="Frutiger LT Std 65" charset="0"/>
                  <a:ea typeface="Frutiger LT Std 65" charset="0"/>
                  <a:cs typeface="Frutiger LT Std 65" charset="0"/>
                </a:rPr>
                <a:t>(If you have a specifi</a:t>
              </a:r>
              <a:r>
                <a:rPr lang="en-US" sz="1200" b="1" dirty="0" smtClean="0">
                  <a:solidFill>
                    <a:srgbClr val="500000"/>
                  </a:solidFill>
                  <a:latin typeface="Frutiger LT Std 65" charset="0"/>
                  <a:ea typeface="Frutiger LT Std 65" charset="0"/>
                  <a:cs typeface="Frutiger LT Std 65" charset="0"/>
                </a:rPr>
                <a:t>c title place a colon and your presentation title)</a:t>
              </a:r>
              <a:endParaRPr lang="en-US" sz="1200" b="1" dirty="0">
                <a:solidFill>
                  <a:srgbClr val="500000"/>
                </a:solidFill>
                <a:latin typeface="Frutiger LT Std 65" charset="0"/>
                <a:ea typeface="Frutiger LT Std 65" charset="0"/>
                <a:cs typeface="Frutiger LT Std 65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66547" y="4769614"/>
              <a:ext cx="3903538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600" dirty="0" smtClean="0">
                  <a:solidFill>
                    <a:srgbClr val="500000"/>
                  </a:solidFill>
                  <a:latin typeface="Frutiger LT Std 55 Roman" charset="0"/>
                  <a:ea typeface="Frutiger LT Std 55 Roman" charset="0"/>
                  <a:cs typeface="Frutiger LT Std 55 Roman" charset="0"/>
                </a:rPr>
                <a:t>Title, First Name, Last Name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 err="1" smtClean="0">
                  <a:solidFill>
                    <a:srgbClr val="500000"/>
                  </a:solidFill>
                  <a:latin typeface="Frutiger LT Std 55 Roman" charset="0"/>
                  <a:ea typeface="Frutiger LT Std 55 Roman" charset="0"/>
                  <a:cs typeface="Frutiger LT Std 55 Roman" charset="0"/>
                </a:rPr>
                <a:t>Dept</a:t>
              </a:r>
              <a:r>
                <a:rPr lang="en-US" sz="1600" dirty="0" smtClean="0">
                  <a:solidFill>
                    <a:srgbClr val="500000"/>
                  </a:solidFill>
                  <a:latin typeface="Frutiger LT Std 55 Roman" charset="0"/>
                  <a:ea typeface="Frutiger LT Std 55 Roman" charset="0"/>
                  <a:cs typeface="Frutiger LT Std 55 Roman" charset="0"/>
                </a:rPr>
                <a:t>/College</a:t>
              </a:r>
              <a:endParaRPr lang="en-US" sz="1600" dirty="0">
                <a:solidFill>
                  <a:srgbClr val="500000"/>
                </a:solidFill>
                <a:latin typeface="Frutiger LT Std 55 Roman" charset="0"/>
                <a:ea typeface="Frutiger LT Std 55 Roman" charset="0"/>
                <a:cs typeface="Frutiger LT Std 55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464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7344"/>
            <a:ext cx="12191999" cy="930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430" y="6013798"/>
            <a:ext cx="2711570" cy="8442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80558" y="500332"/>
            <a:ext cx="8747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Slide Title (if desired) – Arial, 28 point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2406" y="2076091"/>
            <a:ext cx="8747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  <a:cs typeface="Arial" panose="020B0604020202020204" pitchFamily="34" charset="0"/>
              </a:rPr>
              <a:t>Content Text: Georgia – sizing as desired</a:t>
            </a:r>
            <a:endParaRPr lang="en-US" sz="24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7344"/>
            <a:ext cx="12191999" cy="930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430" y="6013798"/>
            <a:ext cx="2711570" cy="8442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80558" y="1915064"/>
            <a:ext cx="87471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Closing Slide (Arial –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28 point)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Insert Contact Information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whatever you deem appropriate: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Name, Email, Office Location, Phone, Social Media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2406" y="2076091"/>
            <a:ext cx="8747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C-PPT-widescreen" id="{B9BD740E-2C04-8140-962C-BE66E6AF397C}" vid="{4015BDC7-F444-9D47-9505-3CD6A5B3C6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NSC-PPT-widescreen</Template>
  <TotalTime>7</TotalTime>
  <Words>38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Frutiger LT Std 55 Roman</vt:lpstr>
      <vt:lpstr>Frutiger LT Std 65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>DoIT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Ivey, Emily</dc:creator>
  <cp:lastModifiedBy>Ivey, Emily</cp:lastModifiedBy>
  <cp:revision>2</cp:revision>
  <dcterms:created xsi:type="dcterms:W3CDTF">2016-04-12T18:33:49Z</dcterms:created>
  <dcterms:modified xsi:type="dcterms:W3CDTF">2017-04-19T19:29:55Z</dcterms:modified>
</cp:coreProperties>
</file>